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3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2903750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2233940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403279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135166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4107191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317531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2335064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1603620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117495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155162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C50A7-CAC5-4CDD-A6DE-8D06E7709723}" type="datetimeFigureOut">
              <a:rPr lang="en-US" smtClean="0"/>
              <a:t>4/3/2017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3B05DD-DA5B-4675-90A5-A8970DE61FB6}" type="slidenum">
              <a:rPr lang="en-US" smtClean="0"/>
              <a:t>‹#›</a:t>
            </a:fld>
            <a:endParaRPr lang="en-US" dirty="0"/>
          </a:p>
        </p:txBody>
      </p:sp>
    </p:spTree>
    <p:extLst>
      <p:ext uri="{BB962C8B-B14F-4D97-AF65-F5344CB8AC3E}">
        <p14:creationId xmlns:p14="http://schemas.microsoft.com/office/powerpoint/2010/main" val="265170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C50A7-CAC5-4CDD-A6DE-8D06E7709723}" type="datetimeFigureOut">
              <a:rPr lang="en-US" smtClean="0"/>
              <a:t>4/3/2017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B05DD-DA5B-4675-90A5-A8970DE61FB6}" type="slidenum">
              <a:rPr lang="en-US" smtClean="0"/>
              <a:t>‹#›</a:t>
            </a:fld>
            <a:endParaRPr lang="en-US" dirty="0"/>
          </a:p>
        </p:txBody>
      </p:sp>
    </p:spTree>
    <p:extLst>
      <p:ext uri="{BB962C8B-B14F-4D97-AF65-F5344CB8AC3E}">
        <p14:creationId xmlns:p14="http://schemas.microsoft.com/office/powerpoint/2010/main" val="1239303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4429351"/>
          </a:xfrm>
        </p:spPr>
        <p:txBody>
          <a:bodyPr>
            <a:normAutofit fontScale="90000"/>
          </a:bodyPr>
          <a:lstStyle/>
          <a:p>
            <a:r>
              <a:rPr lang="en-US" dirty="0" smtClean="0"/>
              <a:t>UT House Medics 2017</a:t>
            </a:r>
            <a:br>
              <a:rPr lang="en-US" dirty="0" smtClean="0"/>
            </a:br>
            <a:r>
              <a:rPr lang="en-US" dirty="0" smtClean="0"/>
              <a:t>About the House – </a:t>
            </a:r>
            <a:br>
              <a:rPr lang="en-US" dirty="0" smtClean="0"/>
            </a:br>
            <a:r>
              <a:rPr lang="en-US" dirty="0" smtClean="0"/>
              <a:t>Mrs. Betty Thomas</a:t>
            </a:r>
            <a:br>
              <a:rPr lang="en-US" dirty="0" smtClean="0"/>
            </a:br>
            <a:r>
              <a:rPr lang="en-US" dirty="0" smtClean="0"/>
              <a:t>(79 Years Old)</a:t>
            </a:r>
            <a:br>
              <a:rPr lang="en-US" dirty="0" smtClean="0"/>
            </a:br>
            <a:r>
              <a:rPr lang="en-US" dirty="0" smtClean="0"/>
              <a:t>6804 Conley, Houston TX 77021</a:t>
            </a:r>
            <a:endParaRPr lang="en-US" dirty="0"/>
          </a:p>
        </p:txBody>
      </p:sp>
      <p:sp>
        <p:nvSpPr>
          <p:cNvPr id="3" name="Subtitle 2"/>
          <p:cNvSpPr>
            <a:spLocks noGrp="1"/>
          </p:cNvSpPr>
          <p:nvPr>
            <p:ph type="subTitle" idx="1"/>
          </p:nvPr>
        </p:nvSpPr>
        <p:spPr>
          <a:xfrm>
            <a:off x="1507668" y="5439001"/>
            <a:ext cx="9144000" cy="643391"/>
          </a:xfrm>
        </p:spPr>
        <p:txBody>
          <a:bodyPr/>
          <a:lstStyle/>
          <a:p>
            <a:r>
              <a:rPr lang="en-US" dirty="0" smtClean="0"/>
              <a:t>by Dennie Clemons</a:t>
            </a:r>
            <a:endParaRPr lang="en-US" dirty="0"/>
          </a:p>
        </p:txBody>
      </p:sp>
    </p:spTree>
    <p:extLst>
      <p:ext uri="{BB962C8B-B14F-4D97-AF65-F5344CB8AC3E}">
        <p14:creationId xmlns:p14="http://schemas.microsoft.com/office/powerpoint/2010/main" val="3328539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93" y="520928"/>
            <a:ext cx="3205736" cy="1214583"/>
          </a:xfrm>
        </p:spPr>
        <p:txBody>
          <a:bodyPr>
            <a:noAutofit/>
          </a:bodyPr>
          <a:lstStyle/>
          <a:p>
            <a:pPr algn="ctr"/>
            <a:r>
              <a:rPr lang="en-US" sz="3600" dirty="0" smtClean="0"/>
              <a:t>Back Yard  - Gardening</a:t>
            </a:r>
            <a:endParaRPr lang="en-US" sz="36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4733515" y="3348686"/>
            <a:ext cx="3530344" cy="2647758"/>
          </a:xfrm>
        </p:spPr>
      </p:pic>
      <p:sp>
        <p:nvSpPr>
          <p:cNvPr id="4" name="Text Placeholder 3"/>
          <p:cNvSpPr>
            <a:spLocks noGrp="1"/>
          </p:cNvSpPr>
          <p:nvPr>
            <p:ph type="body" sz="half" idx="2"/>
          </p:nvPr>
        </p:nvSpPr>
        <p:spPr>
          <a:xfrm>
            <a:off x="747428" y="2992581"/>
            <a:ext cx="3547485" cy="3003863"/>
          </a:xfrm>
        </p:spPr>
        <p:txBody>
          <a:bodyPr>
            <a:noAutofit/>
          </a:bodyPr>
          <a:lstStyle/>
          <a:p>
            <a:pPr algn="ctr"/>
            <a:r>
              <a:rPr lang="en-US" sz="3200" dirty="0" smtClean="0"/>
              <a:t>Clear growth from fence lines, haul off plywood, remove </a:t>
            </a:r>
            <a:r>
              <a:rPr lang="en-US" sz="3200" dirty="0" smtClean="0"/>
              <a:t>clothes </a:t>
            </a:r>
            <a:r>
              <a:rPr lang="en-US" sz="3200" dirty="0" smtClean="0"/>
              <a:t>lines from posts and watch for </a:t>
            </a:r>
            <a:r>
              <a:rPr lang="en-US" sz="3200" dirty="0" smtClean="0"/>
              <a:t>poison </a:t>
            </a:r>
            <a:r>
              <a:rPr lang="en-US" sz="3200" dirty="0" smtClean="0"/>
              <a:t>Ivy.</a:t>
            </a:r>
            <a:endParaRPr lang="en-US" sz="3200" dirty="0"/>
          </a:p>
        </p:txBody>
      </p:sp>
      <p:pic>
        <p:nvPicPr>
          <p:cNvPr id="6" name="Picture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141" y="520928"/>
            <a:ext cx="3530345" cy="2647758"/>
          </a:xfrm>
          <a:prstGeom prst="rect">
            <a:avLst/>
          </a:prstGeom>
        </p:spPr>
      </p:pic>
      <p:pic>
        <p:nvPicPr>
          <p:cNvPr id="7"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515" y="520928"/>
            <a:ext cx="3566737" cy="2675052"/>
          </a:xfrm>
          <a:prstGeom prst="rect">
            <a:avLst/>
          </a:prstGeom>
        </p:spPr>
      </p:pic>
      <p:pic>
        <p:nvPicPr>
          <p:cNvPr id="8" name="Picture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7750" y="3348686"/>
            <a:ext cx="3566736" cy="2675052"/>
          </a:xfrm>
          <a:prstGeom prst="rect">
            <a:avLst/>
          </a:prstGeom>
        </p:spPr>
      </p:pic>
    </p:spTree>
    <p:extLst>
      <p:ext uri="{BB962C8B-B14F-4D97-AF65-F5344CB8AC3E}">
        <p14:creationId xmlns:p14="http://schemas.microsoft.com/office/powerpoint/2010/main" val="1205495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93" y="520928"/>
            <a:ext cx="3205736" cy="1214583"/>
          </a:xfrm>
        </p:spPr>
        <p:txBody>
          <a:bodyPr>
            <a:noAutofit/>
          </a:bodyPr>
          <a:lstStyle/>
          <a:p>
            <a:pPr algn="ctr"/>
            <a:r>
              <a:rPr lang="en-US" sz="3600" dirty="0" smtClean="0"/>
              <a:t>Left Side  - Gardening</a:t>
            </a:r>
            <a:endParaRPr lang="en-US" sz="3600"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4733515" y="3348686"/>
            <a:ext cx="3530344" cy="2647758"/>
          </a:xfrm>
        </p:spPr>
      </p:pic>
      <p:sp>
        <p:nvSpPr>
          <p:cNvPr id="4" name="Text Placeholder 3"/>
          <p:cNvSpPr>
            <a:spLocks noGrp="1"/>
          </p:cNvSpPr>
          <p:nvPr>
            <p:ph type="body" sz="half" idx="2"/>
          </p:nvPr>
        </p:nvSpPr>
        <p:spPr>
          <a:xfrm>
            <a:off x="747428" y="2992581"/>
            <a:ext cx="3547485" cy="3003863"/>
          </a:xfrm>
        </p:spPr>
        <p:txBody>
          <a:bodyPr>
            <a:noAutofit/>
          </a:bodyPr>
          <a:lstStyle/>
          <a:p>
            <a:pPr algn="ctr"/>
            <a:r>
              <a:rPr lang="en-US" sz="3200" dirty="0" smtClean="0"/>
              <a:t>Clear growth from fence lines, remove vines and mold from house clear walking path, paint.</a:t>
            </a:r>
            <a:endParaRPr lang="en-US" sz="3200" dirty="0"/>
          </a:p>
        </p:txBody>
      </p:sp>
      <p:pic>
        <p:nvPicPr>
          <p:cNvPr id="6"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4141" y="520928"/>
            <a:ext cx="3530344" cy="2647758"/>
          </a:xfrm>
          <a:prstGeom prst="rect">
            <a:avLst/>
          </a:prstGeom>
        </p:spPr>
      </p:pic>
      <p:pic>
        <p:nvPicPr>
          <p:cNvPr id="7" name="Picture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3515" y="520928"/>
            <a:ext cx="3566736" cy="2675052"/>
          </a:xfrm>
          <a:prstGeom prst="rect">
            <a:avLst/>
          </a:prstGeom>
        </p:spPr>
      </p:pic>
      <p:pic>
        <p:nvPicPr>
          <p:cNvPr id="8" name="Picture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7750" y="3348686"/>
            <a:ext cx="3566736" cy="2675052"/>
          </a:xfrm>
          <a:prstGeom prst="rect">
            <a:avLst/>
          </a:prstGeom>
        </p:spPr>
      </p:pic>
    </p:spTree>
    <p:extLst>
      <p:ext uri="{BB962C8B-B14F-4D97-AF65-F5344CB8AC3E}">
        <p14:creationId xmlns:p14="http://schemas.microsoft.com/office/powerpoint/2010/main" val="757394735"/>
      </p:ext>
    </p:extLst>
  </p:cSld>
  <p:clrMapOvr>
    <a:masterClrMapping/>
  </p:clrMapOvr>
  <mc:AlternateContent xmlns:mc="http://schemas.openxmlformats.org/markup-compatibility/2006" xmlns:p14="http://schemas.microsoft.com/office/powerpoint/2010/main">
    <mc:Choice Requires="p14">
      <p:transition p14:dur="250" advTm="3000">
        <p:split orient="vert"/>
        <p:sndAc>
          <p:stSnd loop="1">
            <p:snd r:embed="rId2" name="breeze.wav"/>
          </p:stSnd>
        </p:sndAc>
      </p:transition>
    </mc:Choice>
    <mc:Fallback xmlns="">
      <p:transition advTm="3000">
        <p:split orient="vert"/>
        <p:sndAc>
          <p:stSnd loop="1">
            <p:snd r:embed="rId7" name="breeze.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199"/>
            <a:ext cx="4197576" cy="2694215"/>
          </a:xfrm>
        </p:spPr>
        <p:txBody>
          <a:bodyPr>
            <a:normAutofit fontScale="90000"/>
          </a:bodyPr>
          <a:lstStyle/>
          <a:p>
            <a:pPr algn="ctr"/>
            <a:r>
              <a:rPr lang="en-US" sz="4400" dirty="0" smtClean="0"/>
              <a:t>UT House Medics 2017</a:t>
            </a:r>
            <a:br>
              <a:rPr lang="en-US" sz="4400" dirty="0" smtClean="0"/>
            </a:br>
            <a:r>
              <a:rPr lang="en-US" sz="4400" dirty="0" smtClean="0"/>
              <a:t>Saturday, April 22</a:t>
            </a:r>
            <a:r>
              <a:rPr lang="en-US" sz="4400" baseline="30000" dirty="0" smtClean="0"/>
              <a:t>nd</a:t>
            </a:r>
            <a:r>
              <a:rPr lang="en-US" sz="4400" dirty="0" smtClean="0"/>
              <a:t> &amp; </a:t>
            </a:r>
            <a:br>
              <a:rPr lang="en-US" sz="4400" dirty="0" smtClean="0"/>
            </a:br>
            <a:r>
              <a:rPr lang="en-US" sz="4400" dirty="0" smtClean="0"/>
              <a:t>Saturday, April 29</a:t>
            </a:r>
            <a:r>
              <a:rPr lang="en-US" sz="4400" baseline="30000" dirty="0" smtClean="0"/>
              <a:t>th</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p:pic>
      <p:sp>
        <p:nvSpPr>
          <p:cNvPr id="4" name="Text Placeholder 3"/>
          <p:cNvSpPr>
            <a:spLocks noGrp="1"/>
          </p:cNvSpPr>
          <p:nvPr>
            <p:ph type="body" sz="half" idx="2"/>
          </p:nvPr>
        </p:nvSpPr>
        <p:spPr>
          <a:xfrm>
            <a:off x="839788" y="3600450"/>
            <a:ext cx="3932237" cy="2268538"/>
          </a:xfrm>
        </p:spPr>
        <p:txBody>
          <a:bodyPr>
            <a:noAutofit/>
          </a:bodyPr>
          <a:lstStyle/>
          <a:p>
            <a:r>
              <a:rPr lang="en-US" sz="2400" dirty="0" smtClean="0"/>
              <a:t>Ms. Thomas is a joy and a nice lady who likes to visit with everyone.  She gets around pretty well and is looking forward to any improvements we can do to her home.</a:t>
            </a:r>
            <a:endParaRPr lang="en-US" sz="2400" dirty="0"/>
          </a:p>
        </p:txBody>
      </p:sp>
    </p:spTree>
    <p:extLst>
      <p:ext uri="{BB962C8B-B14F-4D97-AF65-F5344CB8AC3E}">
        <p14:creationId xmlns:p14="http://schemas.microsoft.com/office/powerpoint/2010/main" val="4231040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128055" cy="1186873"/>
          </a:xfrm>
        </p:spPr>
        <p:txBody>
          <a:bodyPr>
            <a:normAutofit/>
          </a:bodyPr>
          <a:lstStyle/>
          <a:p>
            <a:r>
              <a:rPr lang="en-US" sz="3600" dirty="0" smtClean="0"/>
              <a:t>Front – Garden, Window &amp; Eave</a:t>
            </a:r>
            <a:endParaRPr lang="en-US" sz="54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a:off x="4184599" y="415925"/>
            <a:ext cx="3796373" cy="2988582"/>
          </a:xfrm>
        </p:spPr>
      </p:pic>
      <p:sp>
        <p:nvSpPr>
          <p:cNvPr id="4" name="Text Placeholder 3"/>
          <p:cNvSpPr>
            <a:spLocks noGrp="1"/>
          </p:cNvSpPr>
          <p:nvPr>
            <p:ph type="body" sz="half" idx="2"/>
          </p:nvPr>
        </p:nvSpPr>
        <p:spPr>
          <a:xfrm>
            <a:off x="839788" y="1976582"/>
            <a:ext cx="3128055" cy="4456386"/>
          </a:xfrm>
        </p:spPr>
        <p:txBody>
          <a:bodyPr>
            <a:noAutofit/>
          </a:bodyPr>
          <a:lstStyle/>
          <a:p>
            <a:pPr algn="ctr"/>
            <a:r>
              <a:rPr lang="en-US" sz="2000" dirty="0" smtClean="0"/>
              <a:t>On this section of the house we will replace a board on the eave, pull the vines off the window and eaves, and get control of the flower bed under the window.  The base of the tree is another story.  Anyone have flowers to share?  Ms. Thomas needs some color here, don’t you think?  Notice the overgrowth in the short fence behind the tree!  Then there is the wrought iron burglar bars and gate.</a:t>
            </a:r>
            <a:endParaRPr lang="en-US" sz="2000" dirty="0"/>
          </a:p>
        </p:txBody>
      </p:sp>
      <p:pic>
        <p:nvPicPr>
          <p:cNvPr id="6"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r="9748"/>
          <a:stretch/>
        </p:blipFill>
        <p:spPr>
          <a:xfrm>
            <a:off x="8058270" y="415925"/>
            <a:ext cx="3607257" cy="2988582"/>
          </a:xfrm>
          <a:prstGeom prst="rect">
            <a:avLst/>
          </a:prstGeom>
        </p:spPr>
      </p:pic>
      <p:pic>
        <p:nvPicPr>
          <p:cNvPr id="7"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6084" y="3594302"/>
            <a:ext cx="3784888" cy="2838666"/>
          </a:xfrm>
          <a:prstGeom prst="rect">
            <a:avLst/>
          </a:prstGeom>
        </p:spPr>
      </p:pic>
      <p:pic>
        <p:nvPicPr>
          <p:cNvPr id="8" name="Picture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28575" t="18372" r="5192" b="11842"/>
          <a:stretch/>
        </p:blipFill>
        <p:spPr>
          <a:xfrm>
            <a:off x="8058270" y="3594302"/>
            <a:ext cx="3592208" cy="2838666"/>
          </a:xfrm>
          <a:prstGeom prst="rect">
            <a:avLst/>
          </a:prstGeom>
        </p:spPr>
      </p:pic>
    </p:spTree>
    <p:extLst>
      <p:ext uri="{BB962C8B-B14F-4D97-AF65-F5344CB8AC3E}">
        <p14:creationId xmlns:p14="http://schemas.microsoft.com/office/powerpoint/2010/main" val="1129077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Front Entry – Handrail, Eaves, Storm Door &amp; Siding</a:t>
            </a:r>
            <a:endParaRPr lang="en-US" sz="36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4933808" y="520928"/>
            <a:ext cx="3387820" cy="2540865"/>
          </a:xfrm>
        </p:spPr>
      </p:pic>
      <p:sp>
        <p:nvSpPr>
          <p:cNvPr id="4" name="Text Placeholder 3"/>
          <p:cNvSpPr>
            <a:spLocks noGrp="1"/>
          </p:cNvSpPr>
          <p:nvPr>
            <p:ph type="body" sz="half" idx="2"/>
          </p:nvPr>
        </p:nvSpPr>
        <p:spPr>
          <a:xfrm>
            <a:off x="839788" y="2057399"/>
            <a:ext cx="3932237" cy="3939045"/>
          </a:xfrm>
        </p:spPr>
        <p:txBody>
          <a:bodyPr>
            <a:noAutofit/>
          </a:bodyPr>
          <a:lstStyle/>
          <a:p>
            <a:pPr algn="ctr"/>
            <a:r>
              <a:rPr lang="en-US" sz="2000" dirty="0" smtClean="0"/>
              <a:t>We will install a handrail, construct a door sill and replace the storm door.  A strip of wood will be installed to seal corner and around the eave of entire house to seal the attic space from critters.  Rebuilding Together Houston recently leveled the house so there is much siding to fix on the base line of the home.</a:t>
            </a:r>
          </a:p>
          <a:p>
            <a:r>
              <a:rPr lang="en-US" sz="2000" dirty="0" smtClean="0"/>
              <a:t>Volunteers did such a great job on the wrought iron gates last year!  The difference it made was amazing.  Can we do it again?</a:t>
            </a:r>
            <a:endParaRPr lang="en-US" sz="2000" dirty="0"/>
          </a:p>
        </p:txBody>
      </p:sp>
      <p:pic>
        <p:nvPicPr>
          <p:cNvPr id="6" name="Picture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6668" y="520928"/>
            <a:ext cx="3387820" cy="2540865"/>
          </a:xfrm>
          <a:prstGeom prst="rect">
            <a:avLst/>
          </a:prstGeom>
        </p:spPr>
      </p:pic>
      <p:pic>
        <p:nvPicPr>
          <p:cNvPr id="7"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r="4110"/>
          <a:stretch/>
        </p:blipFill>
        <p:spPr>
          <a:xfrm>
            <a:off x="8484346" y="3309299"/>
            <a:ext cx="3420142" cy="2675054"/>
          </a:xfrm>
          <a:prstGeom prst="rect">
            <a:avLst/>
          </a:prstGeom>
        </p:spPr>
      </p:pic>
      <p:pic>
        <p:nvPicPr>
          <p:cNvPr id="8" name="Picture Placeholder 4"/>
          <p:cNvPicPr>
            <a:picLocks noChangeAspect="1"/>
          </p:cNvPicPr>
          <p:nvPr/>
        </p:nvPicPr>
        <p:blipFill rotWithShape="1">
          <a:blip r:embed="rId5" cstate="print">
            <a:extLst>
              <a:ext uri="{28A0092B-C50C-407E-A947-70E740481C1C}">
                <a14:useLocalDpi xmlns:a14="http://schemas.microsoft.com/office/drawing/2010/main" val="0"/>
              </a:ext>
            </a:extLst>
          </a:blip>
          <a:srcRect r="4919"/>
          <a:stretch/>
        </p:blipFill>
        <p:spPr>
          <a:xfrm>
            <a:off x="4933807" y="3309299"/>
            <a:ext cx="3406629" cy="2687145"/>
          </a:xfrm>
          <a:prstGeom prst="rect">
            <a:avLst/>
          </a:prstGeom>
        </p:spPr>
      </p:pic>
    </p:spTree>
    <p:extLst>
      <p:ext uri="{BB962C8B-B14F-4D97-AF65-F5344CB8AC3E}">
        <p14:creationId xmlns:p14="http://schemas.microsoft.com/office/powerpoint/2010/main" val="3548812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28" y="457200"/>
            <a:ext cx="3932237" cy="1600200"/>
          </a:xfrm>
        </p:spPr>
        <p:txBody>
          <a:bodyPr>
            <a:normAutofit fontScale="90000"/>
          </a:bodyPr>
          <a:lstStyle/>
          <a:p>
            <a:r>
              <a:rPr lang="en-US" sz="3600" dirty="0" smtClean="0"/>
              <a:t>Front Driveway – Siding, Seal in Windows and A/C Unit</a:t>
            </a:r>
            <a:endParaRPr lang="en-US" sz="36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4733516" y="520928"/>
            <a:ext cx="3530346" cy="2647760"/>
          </a:xfrm>
        </p:spPr>
      </p:pic>
      <p:sp>
        <p:nvSpPr>
          <p:cNvPr id="4" name="Text Placeholder 3"/>
          <p:cNvSpPr>
            <a:spLocks noGrp="1"/>
          </p:cNvSpPr>
          <p:nvPr>
            <p:ph type="body" sz="half" idx="2"/>
          </p:nvPr>
        </p:nvSpPr>
        <p:spPr>
          <a:xfrm>
            <a:off x="747428" y="2057399"/>
            <a:ext cx="3547485" cy="3939045"/>
          </a:xfrm>
        </p:spPr>
        <p:txBody>
          <a:bodyPr>
            <a:noAutofit/>
          </a:bodyPr>
          <a:lstStyle/>
          <a:p>
            <a:pPr algn="ctr"/>
            <a:r>
              <a:rPr lang="en-US" sz="2000" dirty="0" smtClean="0"/>
              <a:t>Install new siding at base of house, clean up siding where carport used to hang, seal in window at A/C unit (currently filled in by black electrical tape), clean vines from eave and re-caulk windows.  The thick glazing cannot be completely remove or the glass panes may break.  We will do the best we can to improve the look and efficiency of the </a:t>
            </a:r>
            <a:r>
              <a:rPr lang="en-US" sz="2000" dirty="0" smtClean="0"/>
              <a:t>windows. the </a:t>
            </a:r>
            <a:r>
              <a:rPr lang="en-US" sz="2000" dirty="0" smtClean="0"/>
              <a:t>burglar bars need rust removed and painting.</a:t>
            </a:r>
            <a:endParaRPr lang="en-US" sz="2000" dirty="0"/>
          </a:p>
        </p:txBody>
      </p:sp>
      <p:pic>
        <p:nvPicPr>
          <p:cNvPr id="6" name="Picture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141" y="520928"/>
            <a:ext cx="3530347" cy="2647760"/>
          </a:xfrm>
          <a:prstGeom prst="rect">
            <a:avLst/>
          </a:prstGeom>
        </p:spPr>
      </p:pic>
      <p:pic>
        <p:nvPicPr>
          <p:cNvPr id="7"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4694" y="3321391"/>
            <a:ext cx="3566738" cy="2675054"/>
          </a:xfrm>
          <a:prstGeom prst="rect">
            <a:avLst/>
          </a:prstGeom>
        </p:spPr>
      </p:pic>
      <p:pic>
        <p:nvPicPr>
          <p:cNvPr id="8" name="Picture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3516" y="3321391"/>
            <a:ext cx="3566738" cy="2675053"/>
          </a:xfrm>
          <a:prstGeom prst="rect">
            <a:avLst/>
          </a:prstGeom>
        </p:spPr>
      </p:pic>
    </p:spTree>
    <p:extLst>
      <p:ext uri="{BB962C8B-B14F-4D97-AF65-F5344CB8AC3E}">
        <p14:creationId xmlns:p14="http://schemas.microsoft.com/office/powerpoint/2010/main" val="583431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28" y="457199"/>
            <a:ext cx="3932237" cy="2627745"/>
          </a:xfrm>
        </p:spPr>
        <p:txBody>
          <a:bodyPr>
            <a:noAutofit/>
          </a:bodyPr>
          <a:lstStyle/>
          <a:p>
            <a:r>
              <a:rPr lang="en-US" sz="4400" dirty="0" smtClean="0"/>
              <a:t>Right Side – Mold, Security Lighting, &amp; Fence Line</a:t>
            </a:r>
            <a:endParaRPr lang="en-US" sz="44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4733516" y="520928"/>
            <a:ext cx="3530346" cy="2647759"/>
          </a:xfrm>
        </p:spPr>
      </p:pic>
      <p:sp>
        <p:nvSpPr>
          <p:cNvPr id="4" name="Text Placeholder 3"/>
          <p:cNvSpPr>
            <a:spLocks noGrp="1"/>
          </p:cNvSpPr>
          <p:nvPr>
            <p:ph type="body" sz="half" idx="2"/>
          </p:nvPr>
        </p:nvSpPr>
        <p:spPr>
          <a:xfrm>
            <a:off x="747428" y="3084945"/>
            <a:ext cx="3547485" cy="2911499"/>
          </a:xfrm>
        </p:spPr>
        <p:txBody>
          <a:bodyPr>
            <a:noAutofit/>
          </a:bodyPr>
          <a:lstStyle/>
          <a:p>
            <a:pPr algn="ctr"/>
            <a:r>
              <a:rPr lang="en-US" sz="2800" dirty="0" smtClean="0"/>
              <a:t>Adjust security light fixture to affix piping to house and clean mold from siding.  Remove vines growing in the eaves.  Clear fence of all weeds.</a:t>
            </a:r>
            <a:endParaRPr lang="en-US" sz="2800" dirty="0"/>
          </a:p>
        </p:txBody>
      </p:sp>
      <p:pic>
        <p:nvPicPr>
          <p:cNvPr id="6" name="Picture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141" y="520928"/>
            <a:ext cx="3530346" cy="2647760"/>
          </a:xfrm>
          <a:prstGeom prst="rect">
            <a:avLst/>
          </a:prstGeom>
        </p:spPr>
      </p:pic>
      <p:pic>
        <p:nvPicPr>
          <p:cNvPr id="7"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4694" y="3321391"/>
            <a:ext cx="3566738" cy="2675053"/>
          </a:xfrm>
          <a:prstGeom prst="rect">
            <a:avLst/>
          </a:prstGeom>
        </p:spPr>
      </p:pic>
      <p:pic>
        <p:nvPicPr>
          <p:cNvPr id="8" name="Picture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3516" y="3321391"/>
            <a:ext cx="3566737" cy="2675053"/>
          </a:xfrm>
          <a:prstGeom prst="rect">
            <a:avLst/>
          </a:prstGeom>
        </p:spPr>
      </p:pic>
    </p:spTree>
    <p:extLst>
      <p:ext uri="{BB962C8B-B14F-4D97-AF65-F5344CB8AC3E}">
        <p14:creationId xmlns:p14="http://schemas.microsoft.com/office/powerpoint/2010/main" val="25953001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28" y="457199"/>
            <a:ext cx="3932237" cy="2092037"/>
          </a:xfrm>
        </p:spPr>
        <p:txBody>
          <a:bodyPr>
            <a:noAutofit/>
          </a:bodyPr>
          <a:lstStyle/>
          <a:p>
            <a:r>
              <a:rPr lang="en-US" sz="3600" dirty="0" smtClean="0"/>
              <a:t>Rear Left Side – </a:t>
            </a:r>
            <a:r>
              <a:rPr lang="en-US" sz="3600" dirty="0" smtClean="0"/>
              <a:t>Debris, </a:t>
            </a:r>
            <a:r>
              <a:rPr lang="en-US" sz="3600" dirty="0" smtClean="0"/>
              <a:t>Mold, Eaves, Damaged Siding, Soffits &amp; Trim</a:t>
            </a:r>
            <a:endParaRPr lang="en-US" sz="36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8374142" y="3321391"/>
            <a:ext cx="3530345" cy="2647759"/>
          </a:xfrm>
        </p:spPr>
      </p:pic>
      <p:sp>
        <p:nvSpPr>
          <p:cNvPr id="4" name="Text Placeholder 3"/>
          <p:cNvSpPr>
            <a:spLocks noGrp="1"/>
          </p:cNvSpPr>
          <p:nvPr>
            <p:ph type="body" sz="half" idx="2"/>
          </p:nvPr>
        </p:nvSpPr>
        <p:spPr>
          <a:xfrm>
            <a:off x="747428" y="2992581"/>
            <a:ext cx="3547485" cy="3003863"/>
          </a:xfrm>
        </p:spPr>
        <p:txBody>
          <a:bodyPr>
            <a:noAutofit/>
          </a:bodyPr>
          <a:lstStyle/>
          <a:p>
            <a:pPr algn="ctr"/>
            <a:r>
              <a:rPr lang="en-US" sz="2800" dirty="0" smtClean="0"/>
              <a:t>Remove trash and </a:t>
            </a:r>
            <a:r>
              <a:rPr lang="en-US" sz="2800" dirty="0" smtClean="0"/>
              <a:t>debris, </a:t>
            </a:r>
            <a:r>
              <a:rPr lang="en-US" sz="2800" dirty="0" smtClean="0"/>
              <a:t>clear mold on siding, replace soffit and fascia, install trim at roof line, repair eaves, paint.</a:t>
            </a:r>
            <a:endParaRPr lang="en-US" sz="2800" dirty="0"/>
          </a:p>
        </p:txBody>
      </p:sp>
      <p:pic>
        <p:nvPicPr>
          <p:cNvPr id="6" name="Picture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141" y="520928"/>
            <a:ext cx="3530346" cy="2647759"/>
          </a:xfrm>
          <a:prstGeom prst="rect">
            <a:avLst/>
          </a:prstGeom>
        </p:spPr>
      </p:pic>
      <p:pic>
        <p:nvPicPr>
          <p:cNvPr id="7"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515" y="520928"/>
            <a:ext cx="3566738" cy="2675053"/>
          </a:xfrm>
          <a:prstGeom prst="rect">
            <a:avLst/>
          </a:prstGeom>
        </p:spPr>
      </p:pic>
      <p:pic>
        <p:nvPicPr>
          <p:cNvPr id="8" name="Picture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3516" y="3321391"/>
            <a:ext cx="3566737" cy="2675052"/>
          </a:xfrm>
          <a:prstGeom prst="rect">
            <a:avLst/>
          </a:prstGeom>
        </p:spPr>
      </p:pic>
    </p:spTree>
    <p:extLst>
      <p:ext uri="{BB962C8B-B14F-4D97-AF65-F5344CB8AC3E}">
        <p14:creationId xmlns:p14="http://schemas.microsoft.com/office/powerpoint/2010/main" val="3864787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28" y="457199"/>
            <a:ext cx="3932237" cy="2683163"/>
          </a:xfrm>
        </p:spPr>
        <p:txBody>
          <a:bodyPr>
            <a:noAutofit/>
          </a:bodyPr>
          <a:lstStyle/>
          <a:p>
            <a:pPr algn="ctr"/>
            <a:r>
              <a:rPr lang="en-US" sz="4800" dirty="0" smtClean="0"/>
              <a:t>Rear Extension – Replace Door, Security Lighting, New Steps, Paint</a:t>
            </a:r>
            <a:endParaRPr lang="en-US" sz="4400" dirty="0"/>
          </a:p>
        </p:txBody>
      </p:sp>
      <p:sp>
        <p:nvSpPr>
          <p:cNvPr id="4" name="Text Placeholder 3"/>
          <p:cNvSpPr>
            <a:spLocks noGrp="1"/>
          </p:cNvSpPr>
          <p:nvPr>
            <p:ph type="body" sz="half" idx="2"/>
          </p:nvPr>
        </p:nvSpPr>
        <p:spPr>
          <a:xfrm>
            <a:off x="747428" y="3315855"/>
            <a:ext cx="3547485" cy="2680589"/>
          </a:xfrm>
        </p:spPr>
        <p:txBody>
          <a:bodyPr>
            <a:noAutofit/>
          </a:bodyPr>
          <a:lstStyle/>
          <a:p>
            <a:pPr algn="ctr"/>
            <a:r>
              <a:rPr lang="en-US" sz="3200" dirty="0" smtClean="0"/>
              <a:t>Install 36” pre-hung door and lockset, install new security light set, build new steps, paint.</a:t>
            </a:r>
            <a:endParaRPr lang="en-US" sz="3200" dirty="0"/>
          </a:p>
        </p:txBody>
      </p:sp>
      <p:pic>
        <p:nvPicPr>
          <p:cNvPr id="9" name="Picture Placeholder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p:pic>
    </p:spTree>
    <p:extLst>
      <p:ext uri="{BB962C8B-B14F-4D97-AF65-F5344CB8AC3E}">
        <p14:creationId xmlns:p14="http://schemas.microsoft.com/office/powerpoint/2010/main" val="588040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428" y="457199"/>
            <a:ext cx="3932237" cy="2535382"/>
          </a:xfrm>
        </p:spPr>
        <p:txBody>
          <a:bodyPr>
            <a:noAutofit/>
          </a:bodyPr>
          <a:lstStyle/>
          <a:p>
            <a:pPr algn="ctr"/>
            <a:r>
              <a:rPr lang="en-US" sz="3600" dirty="0" smtClean="0"/>
              <a:t>Rear Right Side – Clear </a:t>
            </a:r>
            <a:r>
              <a:rPr lang="en-US" sz="3600" dirty="0" smtClean="0"/>
              <a:t>Debris, </a:t>
            </a:r>
            <a:r>
              <a:rPr lang="en-US" sz="3600" dirty="0" smtClean="0"/>
              <a:t>Vines </a:t>
            </a:r>
            <a:br>
              <a:rPr lang="en-US" sz="3600" dirty="0" smtClean="0"/>
            </a:br>
            <a:r>
              <a:rPr lang="en-US" sz="3600" dirty="0" smtClean="0"/>
              <a:t>&amp; Mold, Eaves, Damaged Siding, </a:t>
            </a:r>
            <a:br>
              <a:rPr lang="en-US" sz="3600" dirty="0" smtClean="0"/>
            </a:br>
            <a:r>
              <a:rPr lang="en-US" sz="3600" dirty="0" smtClean="0"/>
              <a:t>&amp; Trim</a:t>
            </a:r>
            <a:endParaRPr lang="en-US" sz="36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8374142" y="3321391"/>
            <a:ext cx="3530345" cy="2647758"/>
          </a:xfrm>
        </p:spPr>
      </p:pic>
      <p:sp>
        <p:nvSpPr>
          <p:cNvPr id="4" name="Text Placeholder 3"/>
          <p:cNvSpPr>
            <a:spLocks noGrp="1"/>
          </p:cNvSpPr>
          <p:nvPr>
            <p:ph type="body" sz="half" idx="2"/>
          </p:nvPr>
        </p:nvSpPr>
        <p:spPr>
          <a:xfrm>
            <a:off x="747428" y="2992581"/>
            <a:ext cx="3547485" cy="3003863"/>
          </a:xfrm>
        </p:spPr>
        <p:txBody>
          <a:bodyPr>
            <a:noAutofit/>
          </a:bodyPr>
          <a:lstStyle/>
          <a:p>
            <a:pPr algn="ctr"/>
            <a:r>
              <a:rPr lang="en-US" sz="3200" dirty="0" smtClean="0"/>
              <a:t>Remove trash and </a:t>
            </a:r>
            <a:r>
              <a:rPr lang="en-US" sz="3200" dirty="0" smtClean="0"/>
              <a:t>debris, </a:t>
            </a:r>
            <a:r>
              <a:rPr lang="en-US" sz="3200" dirty="0" smtClean="0"/>
              <a:t>clear vines and mold on siding, replace siding, repair eaves, and paint.</a:t>
            </a:r>
            <a:endParaRPr lang="en-US" sz="3200" dirty="0"/>
          </a:p>
        </p:txBody>
      </p:sp>
      <p:pic>
        <p:nvPicPr>
          <p:cNvPr id="6" name="Picture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141" y="520928"/>
            <a:ext cx="3530345" cy="2647759"/>
          </a:xfrm>
          <a:prstGeom prst="rect">
            <a:avLst/>
          </a:prstGeom>
        </p:spPr>
      </p:pic>
      <p:pic>
        <p:nvPicPr>
          <p:cNvPr id="7" name="Picture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515" y="520928"/>
            <a:ext cx="3566737" cy="2675053"/>
          </a:xfrm>
          <a:prstGeom prst="rect">
            <a:avLst/>
          </a:prstGeom>
        </p:spPr>
      </p:pic>
      <p:pic>
        <p:nvPicPr>
          <p:cNvPr id="8" name="Picture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3516" y="3321391"/>
            <a:ext cx="3566736" cy="2675052"/>
          </a:xfrm>
          <a:prstGeom prst="rect">
            <a:avLst/>
          </a:prstGeom>
        </p:spPr>
      </p:pic>
    </p:spTree>
    <p:extLst>
      <p:ext uri="{BB962C8B-B14F-4D97-AF65-F5344CB8AC3E}">
        <p14:creationId xmlns:p14="http://schemas.microsoft.com/office/powerpoint/2010/main" val="578497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520</Words>
  <Application>Microsoft Office PowerPoint</Application>
  <PresentationFormat>Widescreen</PresentationFormat>
  <Paragraphs>23</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UT House Medics 2017 About the House –  Mrs. Betty Thomas (79 Years Old) 6804 Conley, Houston TX 77021</vt:lpstr>
      <vt:lpstr>UT House Medics 2017 Saturday, April 22nd &amp;  Saturday, April 29th</vt:lpstr>
      <vt:lpstr>Front – Garden, Window &amp; Eave</vt:lpstr>
      <vt:lpstr>Front Entry – Handrail, Eaves, Storm Door &amp; Siding</vt:lpstr>
      <vt:lpstr>Front Driveway – Siding, Seal in Windows and A/C Unit</vt:lpstr>
      <vt:lpstr>Right Side – Mold, Security Lighting, &amp; Fence Line</vt:lpstr>
      <vt:lpstr>Rear Left Side – Debris, Mold, Eaves, Damaged Siding, Soffits &amp; Trim</vt:lpstr>
      <vt:lpstr>Rear Extension – Replace Door, Security Lighting, New Steps, Paint</vt:lpstr>
      <vt:lpstr>Rear Right Side – Clear Debris, Vines  &amp; Mold, Eaves, Damaged Siding,  &amp; Trim</vt:lpstr>
      <vt:lpstr>Back Yard  - Gardening</vt:lpstr>
      <vt:lpstr>Left Side  - Gardening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 House Medics 2016 About the House –  Mrs. Devella Garrett (88 Years Old) 6903 Weston, Houston TX 77021</dc:title>
  <dc:creator>Wanda Clemons</dc:creator>
  <cp:lastModifiedBy>Wanda Clemons</cp:lastModifiedBy>
  <cp:revision>17</cp:revision>
  <dcterms:created xsi:type="dcterms:W3CDTF">2016-04-12T00:36:12Z</dcterms:created>
  <dcterms:modified xsi:type="dcterms:W3CDTF">2017-04-04T03:31:27Z</dcterms:modified>
</cp:coreProperties>
</file>